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70" r:id="rId2"/>
    <p:sldId id="271" r:id="rId3"/>
    <p:sldId id="272" r:id="rId4"/>
    <p:sldId id="273" r:id="rId5"/>
    <p:sldId id="276" r:id="rId6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72" d="100"/>
          <a:sy n="72" d="100"/>
        </p:scale>
        <p:origin x="456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enne Shnier" userId="bb63993e463882db" providerId="LiveId" clId="{84CCC99C-FD94-4AF7-B2EF-B601D518EE77}"/>
    <pc:docChg chg="addSld modSld">
      <pc:chgData name="Adrienne Shnier" userId="bb63993e463882db" providerId="LiveId" clId="{84CCC99C-FD94-4AF7-B2EF-B601D518EE77}" dt="2021-05-09T21:46:17.897" v="7" actId="20577"/>
      <pc:docMkLst>
        <pc:docMk/>
      </pc:docMkLst>
      <pc:sldChg chg="modSp mod">
        <pc:chgData name="Adrienne Shnier" userId="bb63993e463882db" providerId="LiveId" clId="{84CCC99C-FD94-4AF7-B2EF-B601D518EE77}" dt="2021-05-09T21:46:17.897" v="7" actId="20577"/>
        <pc:sldMkLst>
          <pc:docMk/>
          <pc:sldMk cId="288708291" sldId="269"/>
        </pc:sldMkLst>
        <pc:spChg chg="mod">
          <ac:chgData name="Adrienne Shnier" userId="bb63993e463882db" providerId="LiveId" clId="{84CCC99C-FD94-4AF7-B2EF-B601D518EE77}" dt="2021-05-09T21:46:17.897" v="7" actId="20577"/>
          <ac:spMkLst>
            <pc:docMk/>
            <pc:sldMk cId="288708291" sldId="269"/>
            <ac:spMk id="4" creationId="{00000000-0000-0000-0000-000000000000}"/>
          </ac:spMkLst>
        </pc:spChg>
      </pc:sldChg>
      <pc:sldChg chg="add">
        <pc:chgData name="Adrienne Shnier" userId="bb63993e463882db" providerId="LiveId" clId="{84CCC99C-FD94-4AF7-B2EF-B601D518EE77}" dt="2021-05-09T18:13:15.330" v="0"/>
        <pc:sldMkLst>
          <pc:docMk/>
          <pc:sldMk cId="850921250" sldId="304"/>
        </pc:sldMkLst>
      </pc:sldChg>
    </pc:docChg>
  </pc:docChgLst>
  <pc:docChgLst>
    <pc:chgData name="Adrienne Shnier" userId="bb63993e463882db" providerId="LiveId" clId="{F983983B-6A44-4CBA-A376-AAA0CC422C01}"/>
    <pc:docChg chg="custSel delSld modSld sldOrd">
      <pc:chgData name="Adrienne Shnier" userId="bb63993e463882db" providerId="LiveId" clId="{F983983B-6A44-4CBA-A376-AAA0CC422C01}" dt="2021-07-26T03:03:53.877" v="2691" actId="47"/>
      <pc:docMkLst>
        <pc:docMk/>
      </pc:docMkLst>
      <pc:sldChg chg="delSp modSp mod">
        <pc:chgData name="Adrienne Shnier" userId="bb63993e463882db" providerId="LiveId" clId="{F983983B-6A44-4CBA-A376-AAA0CC422C01}" dt="2021-07-26T02:41:07.473" v="168" actId="122"/>
        <pc:sldMkLst>
          <pc:docMk/>
          <pc:sldMk cId="846953034" sldId="270"/>
        </pc:sldMkLst>
        <pc:spChg chg="del">
          <ac:chgData name="Adrienne Shnier" userId="bb63993e463882db" providerId="LiveId" clId="{F983983B-6A44-4CBA-A376-AAA0CC422C01}" dt="2021-07-26T02:41:03.091" v="166" actId="478"/>
          <ac:spMkLst>
            <pc:docMk/>
            <pc:sldMk cId="846953034" sldId="270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41:07.473" v="168" actId="122"/>
          <ac:spMkLst>
            <pc:docMk/>
            <pc:sldMk cId="846953034" sldId="270"/>
            <ac:spMk id="3" creationId="{00000000-0000-0000-0000-000000000000}"/>
          </ac:spMkLst>
        </pc:spChg>
      </pc:sldChg>
      <pc:sldChg chg="modSp mod">
        <pc:chgData name="Adrienne Shnier" userId="bb63993e463882db" providerId="LiveId" clId="{F983983B-6A44-4CBA-A376-AAA0CC422C01}" dt="2021-07-26T02:46:45.847" v="962" actId="27636"/>
        <pc:sldMkLst>
          <pc:docMk/>
          <pc:sldMk cId="365425026" sldId="271"/>
        </pc:sldMkLst>
        <pc:spChg chg="mod">
          <ac:chgData name="Adrienne Shnier" userId="bb63993e463882db" providerId="LiveId" clId="{F983983B-6A44-4CBA-A376-AAA0CC422C01}" dt="2021-07-26T02:46:45.847" v="962" actId="27636"/>
          <ac:spMkLst>
            <pc:docMk/>
            <pc:sldMk cId="365425026" sldId="271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41:23.258" v="226" actId="20577"/>
          <ac:spMkLst>
            <pc:docMk/>
            <pc:sldMk cId="365425026" sldId="271"/>
            <ac:spMk id="3" creationId="{00000000-0000-0000-0000-000000000000}"/>
          </ac:spMkLst>
        </pc:spChg>
      </pc:sldChg>
      <pc:sldChg chg="modSp mod">
        <pc:chgData name="Adrienne Shnier" userId="bb63993e463882db" providerId="LiveId" clId="{F983983B-6A44-4CBA-A376-AAA0CC422C01}" dt="2021-07-26T02:51:25.499" v="1628" actId="20577"/>
        <pc:sldMkLst>
          <pc:docMk/>
          <pc:sldMk cId="3214987176" sldId="272"/>
        </pc:sldMkLst>
        <pc:spChg chg="mod">
          <ac:chgData name="Adrienne Shnier" userId="bb63993e463882db" providerId="LiveId" clId="{F983983B-6A44-4CBA-A376-AAA0CC422C01}" dt="2021-07-26T02:51:25.499" v="1628" actId="20577"/>
          <ac:spMkLst>
            <pc:docMk/>
            <pc:sldMk cId="3214987176" sldId="272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46:51.660" v="982" actId="20577"/>
          <ac:spMkLst>
            <pc:docMk/>
            <pc:sldMk cId="3214987176" sldId="27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F983983B-6A44-4CBA-A376-AAA0CC422C01}" dt="2021-07-26T02:55:00.089" v="2476" actId="20577"/>
        <pc:sldMkLst>
          <pc:docMk/>
          <pc:sldMk cId="3493252159" sldId="273"/>
        </pc:sldMkLst>
        <pc:spChg chg="mod">
          <ac:chgData name="Adrienne Shnier" userId="bb63993e463882db" providerId="LiveId" clId="{F983983B-6A44-4CBA-A376-AAA0CC422C01}" dt="2021-07-26T02:55:00.089" v="2476" actId="20577"/>
          <ac:spMkLst>
            <pc:docMk/>
            <pc:sldMk cId="3493252159" sldId="273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51:38.459" v="1643" actId="20577"/>
          <ac:spMkLst>
            <pc:docMk/>
            <pc:sldMk cId="3493252159" sldId="273"/>
            <ac:spMk id="3" creationId="{00000000-0000-0000-0000-000000000000}"/>
          </ac:spMkLst>
        </pc:spChg>
      </pc:sldChg>
      <pc:sldChg chg="del ord">
        <pc:chgData name="Adrienne Shnier" userId="bb63993e463882db" providerId="LiveId" clId="{F983983B-6A44-4CBA-A376-AAA0CC422C01}" dt="2021-07-26T02:55:05.051" v="2479" actId="47"/>
        <pc:sldMkLst>
          <pc:docMk/>
          <pc:sldMk cId="224819810" sldId="274"/>
        </pc:sldMkLst>
      </pc:sldChg>
      <pc:sldChg chg="del">
        <pc:chgData name="Adrienne Shnier" userId="bb63993e463882db" providerId="LiveId" clId="{F983983B-6A44-4CBA-A376-AAA0CC422C01}" dt="2021-07-26T03:03:47.618" v="2675" actId="47"/>
        <pc:sldMkLst>
          <pc:docMk/>
          <pc:sldMk cId="3541759439" sldId="275"/>
        </pc:sldMkLst>
      </pc:sldChg>
      <pc:sldChg chg="modSp mod">
        <pc:chgData name="Adrienne Shnier" userId="bb63993e463882db" providerId="LiveId" clId="{F983983B-6A44-4CBA-A376-AAA0CC422C01}" dt="2021-07-26T03:00:29.741" v="2674" actId="14"/>
        <pc:sldMkLst>
          <pc:docMk/>
          <pc:sldMk cId="2623306232" sldId="276"/>
        </pc:sldMkLst>
        <pc:spChg chg="mod">
          <ac:chgData name="Adrienne Shnier" userId="bb63993e463882db" providerId="LiveId" clId="{F983983B-6A44-4CBA-A376-AAA0CC422C01}" dt="2021-07-26T03:00:29.741" v="2674" actId="14"/>
          <ac:spMkLst>
            <pc:docMk/>
            <pc:sldMk cId="2623306232" sldId="276"/>
            <ac:spMk id="2" creationId="{00000000-0000-0000-0000-000000000000}"/>
          </ac:spMkLst>
        </pc:spChg>
        <pc:spChg chg="mod">
          <ac:chgData name="Adrienne Shnier" userId="bb63993e463882db" providerId="LiveId" clId="{F983983B-6A44-4CBA-A376-AAA0CC422C01}" dt="2021-07-26T02:26:31.946" v="4" actId="20577"/>
          <ac:spMkLst>
            <pc:docMk/>
            <pc:sldMk cId="2623306232" sldId="276"/>
            <ac:spMk id="3" creationId="{00000000-0000-0000-0000-000000000000}"/>
          </ac:spMkLst>
        </pc:spChg>
      </pc:sldChg>
      <pc:sldChg chg="del ord">
        <pc:chgData name="Adrienne Shnier" userId="bb63993e463882db" providerId="LiveId" clId="{F983983B-6A44-4CBA-A376-AAA0CC422C01}" dt="2021-07-26T03:03:48.110" v="2676" actId="47"/>
        <pc:sldMkLst>
          <pc:docMk/>
          <pc:sldMk cId="885131210" sldId="277"/>
        </pc:sldMkLst>
      </pc:sldChg>
      <pc:sldChg chg="del">
        <pc:chgData name="Adrienne Shnier" userId="bb63993e463882db" providerId="LiveId" clId="{F983983B-6A44-4CBA-A376-AAA0CC422C01}" dt="2021-07-26T03:03:49.021" v="2677" actId="47"/>
        <pc:sldMkLst>
          <pc:docMk/>
          <pc:sldMk cId="3563190468" sldId="278"/>
        </pc:sldMkLst>
      </pc:sldChg>
      <pc:sldChg chg="del">
        <pc:chgData name="Adrienne Shnier" userId="bb63993e463882db" providerId="LiveId" clId="{F983983B-6A44-4CBA-A376-AAA0CC422C01}" dt="2021-07-26T03:03:49.264" v="2678" actId="47"/>
        <pc:sldMkLst>
          <pc:docMk/>
          <pc:sldMk cId="1283812999" sldId="279"/>
        </pc:sldMkLst>
      </pc:sldChg>
      <pc:sldChg chg="del">
        <pc:chgData name="Adrienne Shnier" userId="bb63993e463882db" providerId="LiveId" clId="{F983983B-6A44-4CBA-A376-AAA0CC422C01}" dt="2021-07-26T03:03:49.465" v="2679" actId="47"/>
        <pc:sldMkLst>
          <pc:docMk/>
          <pc:sldMk cId="1831061623" sldId="280"/>
        </pc:sldMkLst>
      </pc:sldChg>
      <pc:sldChg chg="del">
        <pc:chgData name="Adrienne Shnier" userId="bb63993e463882db" providerId="LiveId" clId="{F983983B-6A44-4CBA-A376-AAA0CC422C01}" dt="2021-07-26T03:03:49.803" v="2680" actId="47"/>
        <pc:sldMkLst>
          <pc:docMk/>
          <pc:sldMk cId="3222606701" sldId="281"/>
        </pc:sldMkLst>
      </pc:sldChg>
      <pc:sldChg chg="del">
        <pc:chgData name="Adrienne Shnier" userId="bb63993e463882db" providerId="LiveId" clId="{F983983B-6A44-4CBA-A376-AAA0CC422C01}" dt="2021-07-26T03:03:50.156" v="2681" actId="47"/>
        <pc:sldMkLst>
          <pc:docMk/>
          <pc:sldMk cId="2120365042" sldId="282"/>
        </pc:sldMkLst>
      </pc:sldChg>
      <pc:sldChg chg="del">
        <pc:chgData name="Adrienne Shnier" userId="bb63993e463882db" providerId="LiveId" clId="{F983983B-6A44-4CBA-A376-AAA0CC422C01}" dt="2021-07-26T03:03:50.527" v="2682" actId="47"/>
        <pc:sldMkLst>
          <pc:docMk/>
          <pc:sldMk cId="3892869079" sldId="283"/>
        </pc:sldMkLst>
      </pc:sldChg>
      <pc:sldChg chg="del">
        <pc:chgData name="Adrienne Shnier" userId="bb63993e463882db" providerId="LiveId" clId="{F983983B-6A44-4CBA-A376-AAA0CC422C01}" dt="2021-07-26T03:03:50.815" v="2683" actId="47"/>
        <pc:sldMkLst>
          <pc:docMk/>
          <pc:sldMk cId="464497289" sldId="284"/>
        </pc:sldMkLst>
      </pc:sldChg>
      <pc:sldChg chg="del">
        <pc:chgData name="Adrienne Shnier" userId="bb63993e463882db" providerId="LiveId" clId="{F983983B-6A44-4CBA-A376-AAA0CC422C01}" dt="2021-07-26T03:03:51.033" v="2684" actId="47"/>
        <pc:sldMkLst>
          <pc:docMk/>
          <pc:sldMk cId="4026168410" sldId="285"/>
        </pc:sldMkLst>
      </pc:sldChg>
      <pc:sldChg chg="del">
        <pc:chgData name="Adrienne Shnier" userId="bb63993e463882db" providerId="LiveId" clId="{F983983B-6A44-4CBA-A376-AAA0CC422C01}" dt="2021-07-26T03:03:51.330" v="2685" actId="47"/>
        <pc:sldMkLst>
          <pc:docMk/>
          <pc:sldMk cId="547498004" sldId="286"/>
        </pc:sldMkLst>
      </pc:sldChg>
      <pc:sldChg chg="del">
        <pc:chgData name="Adrienne Shnier" userId="bb63993e463882db" providerId="LiveId" clId="{F983983B-6A44-4CBA-A376-AAA0CC422C01}" dt="2021-07-26T03:03:51.693" v="2686" actId="47"/>
        <pc:sldMkLst>
          <pc:docMk/>
          <pc:sldMk cId="1247295935" sldId="287"/>
        </pc:sldMkLst>
      </pc:sldChg>
      <pc:sldChg chg="del">
        <pc:chgData name="Adrienne Shnier" userId="bb63993e463882db" providerId="LiveId" clId="{F983983B-6A44-4CBA-A376-AAA0CC422C01}" dt="2021-07-26T03:03:52.093" v="2687" actId="47"/>
        <pc:sldMkLst>
          <pc:docMk/>
          <pc:sldMk cId="1489445436" sldId="288"/>
        </pc:sldMkLst>
      </pc:sldChg>
      <pc:sldChg chg="del">
        <pc:chgData name="Adrienne Shnier" userId="bb63993e463882db" providerId="LiveId" clId="{F983983B-6A44-4CBA-A376-AAA0CC422C01}" dt="2021-07-26T03:03:52.443" v="2688" actId="47"/>
        <pc:sldMkLst>
          <pc:docMk/>
          <pc:sldMk cId="2941513709" sldId="289"/>
        </pc:sldMkLst>
      </pc:sldChg>
      <pc:sldChg chg="del">
        <pc:chgData name="Adrienne Shnier" userId="bb63993e463882db" providerId="LiveId" clId="{F983983B-6A44-4CBA-A376-AAA0CC422C01}" dt="2021-07-26T03:03:52.785" v="2689" actId="47"/>
        <pc:sldMkLst>
          <pc:docMk/>
          <pc:sldMk cId="2468717808" sldId="290"/>
        </pc:sldMkLst>
      </pc:sldChg>
      <pc:sldChg chg="del">
        <pc:chgData name="Adrienne Shnier" userId="bb63993e463882db" providerId="LiveId" clId="{F983983B-6A44-4CBA-A376-AAA0CC422C01}" dt="2021-07-26T03:03:53.130" v="2690" actId="47"/>
        <pc:sldMkLst>
          <pc:docMk/>
          <pc:sldMk cId="625332942" sldId="291"/>
        </pc:sldMkLst>
      </pc:sldChg>
      <pc:sldChg chg="del">
        <pc:chgData name="Adrienne Shnier" userId="bb63993e463882db" providerId="LiveId" clId="{F983983B-6A44-4CBA-A376-AAA0CC422C01}" dt="2021-07-26T03:03:53.877" v="2691" actId="47"/>
        <pc:sldMkLst>
          <pc:docMk/>
          <pc:sldMk cId="3535387955" sldId="29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8/6/2021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8/6/2021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24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22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67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37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pPr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8/6/2021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VxTe5j08BQ&amp;ab_channel=TheBerkmanKleinCenterforInternet%26Society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GCNoZjWtS7M&amp;ab_channel=UCBerkeleyEven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/>
            </a:gs>
            <a:gs pos="42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7612" y="2103438"/>
            <a:ext cx="9753600" cy="1325562"/>
          </a:xfrm>
        </p:spPr>
        <p:txBody>
          <a:bodyPr/>
          <a:lstStyle/>
          <a:p>
            <a:pPr algn="ctr"/>
            <a:r>
              <a:rPr lang="en-US" dirty="0"/>
              <a:t>Ethics and covid-19 (2)</a:t>
            </a:r>
          </a:p>
        </p:txBody>
      </p:sp>
    </p:spTree>
    <p:extLst>
      <p:ext uri="{BB962C8B-B14F-4D97-AF65-F5344CB8AC3E}">
        <p14:creationId xmlns:p14="http://schemas.microsoft.com/office/powerpoint/2010/main" val="8469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SDOH and COVID in developing countries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7614" y="1828800"/>
            <a:ext cx="9753600" cy="4754562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COVID-19 pandemic has affected countries globally with significant morbidity and mortality rates</a:t>
            </a:r>
          </a:p>
          <a:p>
            <a:r>
              <a:rPr lang="en-US" dirty="0"/>
              <a:t>Many actions and policy responses rely on SDOH</a:t>
            </a:r>
          </a:p>
          <a:p>
            <a:pPr lvl="1"/>
            <a:r>
              <a:rPr lang="en-US" dirty="0"/>
              <a:t>Social distancing</a:t>
            </a:r>
          </a:p>
          <a:p>
            <a:pPr lvl="1"/>
            <a:r>
              <a:rPr lang="en-US" dirty="0"/>
              <a:t>Good hygiene </a:t>
            </a:r>
          </a:p>
          <a:p>
            <a:pPr lvl="1"/>
            <a:r>
              <a:rPr lang="en-US" dirty="0"/>
              <a:t>Avoiding and banning large gatherings</a:t>
            </a:r>
          </a:p>
          <a:p>
            <a:pPr lvl="1"/>
            <a:r>
              <a:rPr lang="en-US" dirty="0"/>
              <a:t>Banning social events and entertainment</a:t>
            </a:r>
          </a:p>
          <a:p>
            <a:pPr lvl="1"/>
            <a:r>
              <a:rPr lang="en-US" dirty="0"/>
              <a:t>PPE</a:t>
            </a:r>
          </a:p>
          <a:p>
            <a:pPr lvl="1"/>
            <a:r>
              <a:rPr lang="en-US" dirty="0"/>
              <a:t>School closures</a:t>
            </a:r>
          </a:p>
          <a:p>
            <a:pPr lvl="1"/>
            <a:r>
              <a:rPr lang="en-US" dirty="0"/>
              <a:t>Restaurant closures and grocery store hours limited</a:t>
            </a:r>
          </a:p>
          <a:p>
            <a:pPr lvl="1"/>
            <a:r>
              <a:rPr lang="en-US" dirty="0"/>
              <a:t>Lockdowns</a:t>
            </a:r>
          </a:p>
          <a:p>
            <a:pPr lvl="1"/>
            <a:r>
              <a:rPr lang="en-US" dirty="0"/>
              <a:t>Crisis and risk communication</a:t>
            </a:r>
          </a:p>
          <a:p>
            <a:r>
              <a:rPr lang="en-US" dirty="0"/>
              <a:t>Authors argue that one of the most critical SDOH is effective crisis and risk communication and is crucial in the global south, including those with fewer covid cases</a:t>
            </a:r>
          </a:p>
          <a:p>
            <a:pPr lvl="1"/>
            <a:r>
              <a:rPr lang="en-US" dirty="0"/>
              <a:t>Honesty, transparency, trust credibility, accountability</a:t>
            </a:r>
          </a:p>
          <a:p>
            <a:pPr lvl="1"/>
            <a:r>
              <a:rPr lang="en-US" dirty="0"/>
              <a:t>Need to intensify SDOH efforts</a:t>
            </a:r>
          </a:p>
        </p:txBody>
      </p:sp>
    </p:spTree>
    <p:extLst>
      <p:ext uri="{BB962C8B-B14F-4D97-AF65-F5344CB8AC3E}">
        <p14:creationId xmlns:p14="http://schemas.microsoft.com/office/powerpoint/2010/main" val="3654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SDOH and covid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SDOH efforts are multisectoral</a:t>
            </a:r>
          </a:p>
          <a:p>
            <a:r>
              <a:rPr lang="en-US" dirty="0"/>
              <a:t>Need to consider barriers to access to health and economic opportunity and education in fragile economies</a:t>
            </a:r>
          </a:p>
          <a:p>
            <a:r>
              <a:rPr lang="en-US" dirty="0"/>
              <a:t>Effective communication is critical social and political action</a:t>
            </a:r>
          </a:p>
          <a:p>
            <a:r>
              <a:rPr lang="en-US" dirty="0"/>
              <a:t>Contribution to positive economic outcomes</a:t>
            </a:r>
          </a:p>
          <a:p>
            <a:r>
              <a:rPr lang="en-US" dirty="0"/>
              <a:t>Need effective communication for impoverished and vulnerable populations to reduce panic and rate of infection</a:t>
            </a:r>
          </a:p>
          <a:p>
            <a:r>
              <a:rPr lang="en-US" dirty="0"/>
              <a:t>Realization that the social gradient has been exacerbated by pandemic, important for crisis and risk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2149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Sdoh</a:t>
            </a:r>
            <a:r>
              <a:rPr lang="en-US" dirty="0"/>
              <a:t> and covid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Crisis and risk communication strategies</a:t>
            </a:r>
          </a:p>
          <a:p>
            <a:pPr lvl="1"/>
            <a:r>
              <a:rPr lang="en-US" dirty="0"/>
              <a:t>Need to convey relevant information to target populations </a:t>
            </a:r>
          </a:p>
          <a:p>
            <a:pPr lvl="1"/>
            <a:r>
              <a:rPr lang="en-US" dirty="0"/>
              <a:t>Should engage:</a:t>
            </a:r>
          </a:p>
          <a:p>
            <a:pPr lvl="2"/>
            <a:r>
              <a:rPr lang="en-US" dirty="0"/>
              <a:t>Who s perceived to be the most trustworthy source for providing information?</a:t>
            </a:r>
          </a:p>
          <a:p>
            <a:pPr lvl="2"/>
            <a:r>
              <a:rPr lang="en-US" dirty="0"/>
              <a:t>Who is best suited to communicate crisis and risk messages at different times and in different environments?</a:t>
            </a:r>
          </a:p>
          <a:p>
            <a:pPr lvl="2"/>
            <a:r>
              <a:rPr lang="en-US" dirty="0"/>
              <a:t>Which messages are most likely to be effective in different circumstances and settings?</a:t>
            </a:r>
          </a:p>
          <a:p>
            <a:pPr lvl="2"/>
            <a:r>
              <a:rPr lang="en-US" dirty="0"/>
              <a:t>Which messages respect the different values, cultures, and belief systems?</a:t>
            </a:r>
          </a:p>
          <a:p>
            <a:pPr lvl="2"/>
            <a:r>
              <a:rPr lang="en-US" dirty="0"/>
              <a:t>Which messages raise moral and ethical issues?</a:t>
            </a:r>
          </a:p>
          <a:p>
            <a:pPr lvl="2"/>
            <a:r>
              <a:rPr lang="en-US" dirty="0"/>
              <a:t>Where, when, and how to communicate risk information to different population groups</a:t>
            </a:r>
          </a:p>
          <a:p>
            <a:pPr lvl="1"/>
            <a:r>
              <a:rPr lang="en-US" dirty="0"/>
              <a:t>WHO checklist as important starting point for countries to improve effective communication and community engagement</a:t>
            </a:r>
          </a:p>
        </p:txBody>
      </p:sp>
    </p:spTree>
    <p:extLst>
      <p:ext uri="{BB962C8B-B14F-4D97-AF65-F5344CB8AC3E}">
        <p14:creationId xmlns:p14="http://schemas.microsoft.com/office/powerpoint/2010/main" val="34932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watch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COVID-19 and Inequality in the Global South</a:t>
            </a:r>
          </a:p>
          <a:p>
            <a:pPr lvl="1"/>
            <a:r>
              <a:rPr lang="en-US" dirty="0">
                <a:hlinkClick r:id="rId3"/>
              </a:rPr>
              <a:t>https://www.youtube.com/watch?v=-VxTe5j08BQ&amp;ab_channel=TheBerkmanKleinCenterforInternet%26Society</a:t>
            </a:r>
            <a:endParaRPr lang="en-US" dirty="0"/>
          </a:p>
          <a:p>
            <a:r>
              <a:rPr lang="en-US" dirty="0"/>
              <a:t>Berkeley Conversations – COVID-19 in the Global South: Economic Impacts and Recovery</a:t>
            </a:r>
          </a:p>
          <a:p>
            <a:pPr lvl="1"/>
            <a:r>
              <a:rPr lang="en-US" dirty="0">
                <a:hlinkClick r:id="rId4"/>
              </a:rPr>
              <a:t>https://www.youtube.com/watch?v=GCNoZjWtS7M&amp;ab_channel=UCBerkeleyEvents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3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orld count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country report presentation.potx" id="{FF082492-D6CE-444E-B3E8-FB131EDFAC53}" vid="{71BD5CC8-96B3-46A6-8835-37741E8965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presentation</Template>
  <TotalTime>402</TotalTime>
  <Words>386</Words>
  <Application>Microsoft Office PowerPoint</Application>
  <PresentationFormat>Custom</PresentationFormat>
  <Paragraphs>49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World country report presentation</vt:lpstr>
      <vt:lpstr>Ethics and covid-19 (2)</vt:lpstr>
      <vt:lpstr>SDOH and COVID in developing countries</vt:lpstr>
      <vt:lpstr>SDOH and covid</vt:lpstr>
      <vt:lpstr>Sdoh and covid</vt:lpstr>
      <vt:lpstr>watch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IHST 4510:  global health and human rights</dc:title>
  <dc:creator>Adrienne Shnier</dc:creator>
  <cp:lastModifiedBy>Amit Singh</cp:lastModifiedBy>
  <cp:revision>10</cp:revision>
  <dcterms:created xsi:type="dcterms:W3CDTF">2020-05-07T21:30:01Z</dcterms:created>
  <dcterms:modified xsi:type="dcterms:W3CDTF">2021-08-07T00:17:23Z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